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18-09-16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267" y="1757014"/>
            <a:ext cx="4278506" cy="49004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30962" y="380108"/>
            <a:ext cx="6666791" cy="6406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dirty="0" err="1" smtClean="0"/>
              <a:t>Tekstverbanden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9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641936" y="899979"/>
            <a:ext cx="3200400" cy="3429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1400" b="1">
                <a:effectLst/>
                <a:ea typeface="ＭＳ 明朝"/>
                <a:cs typeface="Times New Roman"/>
              </a:rPr>
              <a:t>TITEL</a:t>
            </a:r>
            <a:endParaRPr lang="nl-NL" sz="1200">
              <a:effectLst/>
              <a:ea typeface="ＭＳ 明朝"/>
              <a:cs typeface="Times New Roman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41936" y="1596719"/>
            <a:ext cx="3200400" cy="8001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1400" b="1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nl-NL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1400" b="1">
                <a:effectLst/>
                <a:latin typeface="Arial"/>
                <a:ea typeface="ＭＳ 明朝"/>
                <a:cs typeface="Times New Roman"/>
              </a:rPr>
              <a:t>INLEIDING</a:t>
            </a:r>
            <a:endParaRPr lang="nl-NL" sz="1200">
              <a:effectLst/>
              <a:ea typeface="ＭＳ 明朝"/>
              <a:cs typeface="Times New Roman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641936" y="2715810"/>
            <a:ext cx="3200400" cy="24003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1400" b="1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nl-NL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1400" b="1">
                <a:effectLst/>
                <a:latin typeface="Arial"/>
                <a:ea typeface="ＭＳ 明朝"/>
                <a:cs typeface="Times New Roman"/>
              </a:rPr>
              <a:t>KERN</a:t>
            </a:r>
            <a:endParaRPr lang="nl-NL" sz="1200">
              <a:effectLst/>
              <a:ea typeface="ＭＳ 明朝"/>
              <a:cs typeface="Times New Roman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641936" y="5435238"/>
            <a:ext cx="3200400" cy="9144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nl-NL" sz="1400" b="1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nl-NL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1400" b="1">
                <a:effectLst/>
                <a:latin typeface="Arial"/>
                <a:ea typeface="ＭＳ 明朝"/>
                <a:cs typeface="Times New Roman"/>
              </a:rPr>
              <a:t>SLOT</a:t>
            </a:r>
            <a:endParaRPr lang="nl-NL" sz="1200">
              <a:effectLst/>
              <a:ea typeface="ＭＳ 明朝"/>
              <a:cs typeface="Times New Roman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685539" y="606912"/>
            <a:ext cx="3793638" cy="738904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85539" y="1900311"/>
            <a:ext cx="3793638" cy="444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alinea’s</a:t>
            </a:r>
            <a:r>
              <a:rPr lang="en-US" dirty="0" smtClean="0"/>
              <a:t>.</a:t>
            </a:r>
          </a:p>
          <a:p>
            <a:pPr marL="45720" indent="0">
              <a:buFont typeface="Georgia" pitchFamily="18" charset="0"/>
              <a:buNone/>
            </a:pPr>
            <a:endParaRPr lang="en-US" sz="1400" dirty="0"/>
          </a:p>
          <a:p>
            <a:pPr marL="45720" indent="0">
              <a:buFont typeface="Georgia" pitchFamily="18" charset="0"/>
              <a:buNone/>
            </a:pP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zinnen</a:t>
            </a:r>
            <a:r>
              <a:rPr lang="en-US" dirty="0" smtClean="0"/>
              <a:t> en </a:t>
            </a:r>
            <a:r>
              <a:rPr lang="en-US" dirty="0" err="1" smtClean="0"/>
              <a:t>alinea’s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bepaald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r>
              <a:rPr lang="en-US" dirty="0" smtClean="0"/>
              <a:t>: </a:t>
            </a:r>
            <a:r>
              <a:rPr lang="en-US" b="1" dirty="0" smtClean="0"/>
              <a:t>het </a:t>
            </a:r>
            <a:r>
              <a:rPr lang="en-US" b="1" dirty="0" err="1" smtClean="0"/>
              <a:t>tekstverband</a:t>
            </a:r>
            <a:r>
              <a:rPr lang="en-US" b="1" dirty="0" smtClean="0"/>
              <a:t>.</a:t>
            </a:r>
          </a:p>
          <a:p>
            <a:pPr marL="45720" indent="0">
              <a:buFont typeface="Georgia" pitchFamily="18" charset="0"/>
              <a:buNone/>
            </a:pPr>
            <a:endParaRPr lang="en-US" b="1" dirty="0"/>
          </a:p>
          <a:p>
            <a:pPr marL="45720" indent="0">
              <a:buFont typeface="Georgia" pitchFamily="18" charset="0"/>
              <a:buNone/>
            </a:pPr>
            <a:r>
              <a:rPr lang="en-US" dirty="0" err="1" smtClean="0"/>
              <a:t>Tekstverbanden</a:t>
            </a:r>
            <a:r>
              <a:rPr lang="en-US" dirty="0" smtClean="0"/>
              <a:t> </a:t>
            </a:r>
            <a:r>
              <a:rPr lang="en-US" dirty="0" err="1" smtClean="0"/>
              <a:t>helpt</a:t>
            </a:r>
            <a:r>
              <a:rPr lang="en-US" dirty="0" smtClean="0"/>
              <a:t> de </a:t>
            </a:r>
            <a:r>
              <a:rPr lang="en-US" dirty="0" err="1" smtClean="0"/>
              <a:t>lezer</a:t>
            </a:r>
            <a:r>
              <a:rPr lang="en-US" dirty="0" smtClean="0"/>
              <a:t> de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begrijpen</a:t>
            </a:r>
            <a:r>
              <a:rPr lang="en-US" dirty="0" smtClean="0"/>
              <a:t>. </a:t>
            </a:r>
            <a:r>
              <a:rPr lang="en-US" dirty="0" err="1" smtClean="0"/>
              <a:t>Hiervoor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b="1" dirty="0" err="1" smtClean="0"/>
              <a:t>signaalwoorden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8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06747"/>
              </p:ext>
            </p:extLst>
          </p:nvPr>
        </p:nvGraphicFramePr>
        <p:xfrm>
          <a:off x="260172" y="1460875"/>
          <a:ext cx="8625815" cy="380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9258300" imgH="4089400" progId="Word.Document.12">
                  <p:embed/>
                </p:oleObj>
              </mc:Choice>
              <mc:Fallback>
                <p:oleObj name="Document" r:id="rId3" imgW="9258300" imgH="408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172" y="1460875"/>
                        <a:ext cx="8625815" cy="380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723" y="419210"/>
            <a:ext cx="8087683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err="1" smtClean="0"/>
              <a:t>Tekstverbanden</a:t>
            </a:r>
            <a:r>
              <a:rPr lang="en-US" sz="2800" dirty="0" smtClean="0"/>
              <a:t> met </a:t>
            </a:r>
            <a:r>
              <a:rPr lang="en-US" sz="2800" dirty="0" err="1" smtClean="0"/>
              <a:t>hun</a:t>
            </a:r>
            <a:r>
              <a:rPr lang="en-US" sz="2800" dirty="0" smtClean="0"/>
              <a:t> </a:t>
            </a:r>
            <a:r>
              <a:rPr lang="en-US" sz="2800" dirty="0" err="1" smtClean="0"/>
              <a:t>signaalwoorden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4723" y="5597414"/>
            <a:ext cx="8038995" cy="1006254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je </a:t>
            </a:r>
            <a:r>
              <a:rPr lang="en-US" dirty="0" err="1" smtClean="0"/>
              <a:t>signaalwoorden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herkennen</a:t>
            </a:r>
            <a:r>
              <a:rPr lang="en-US" dirty="0" smtClean="0"/>
              <a:t>,</a:t>
            </a:r>
          </a:p>
          <a:p>
            <a:pPr marL="45720" indent="0">
              <a:buNone/>
            </a:pPr>
            <a:r>
              <a:rPr lang="en-US" dirty="0" err="1"/>
              <a:t>z</a:t>
            </a:r>
            <a:r>
              <a:rPr lang="en-US" dirty="0" err="1" smtClean="0"/>
              <a:t>odat</a:t>
            </a:r>
            <a:r>
              <a:rPr lang="en-US" dirty="0" smtClean="0"/>
              <a:t> je </a:t>
            </a:r>
            <a:r>
              <a:rPr lang="en-US" dirty="0" err="1" smtClean="0"/>
              <a:t>weet</a:t>
            </a:r>
            <a:r>
              <a:rPr lang="en-US" dirty="0" smtClean="0"/>
              <a:t> </a:t>
            </a:r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tekstverband</a:t>
            </a:r>
            <a:r>
              <a:rPr lang="en-US" dirty="0" smtClean="0"/>
              <a:t> </a:t>
            </a:r>
            <a:r>
              <a:rPr lang="en-US" dirty="0" err="1" smtClean="0"/>
              <a:t>daarbij</a:t>
            </a:r>
            <a:r>
              <a:rPr lang="en-US" dirty="0" smtClean="0"/>
              <a:t> </a:t>
            </a:r>
            <a:r>
              <a:rPr lang="en-US" dirty="0" err="1" smtClean="0"/>
              <a:t>hoort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8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05" y="991145"/>
            <a:ext cx="5658534" cy="459994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905526" y="266922"/>
            <a:ext cx="7602200" cy="6519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err="1" smtClean="0"/>
              <a:t>Tekstverbanden</a:t>
            </a:r>
            <a:r>
              <a:rPr lang="en-US" sz="2800" dirty="0" smtClean="0"/>
              <a:t> </a:t>
            </a:r>
            <a:r>
              <a:rPr lang="en-US" sz="2800" dirty="0" err="1" smtClean="0"/>
              <a:t>tussen</a:t>
            </a:r>
            <a:r>
              <a:rPr lang="en-US" sz="2800" dirty="0" smtClean="0"/>
              <a:t> </a:t>
            </a:r>
            <a:r>
              <a:rPr lang="en-US" sz="2800" dirty="0" err="1" smtClean="0"/>
              <a:t>zinnen</a:t>
            </a:r>
            <a:r>
              <a:rPr lang="en-US" sz="2800" dirty="0" smtClean="0"/>
              <a:t> en </a:t>
            </a:r>
            <a:r>
              <a:rPr lang="en-US" sz="2800" dirty="0" err="1" smtClean="0"/>
              <a:t>alinea’s</a:t>
            </a: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00456" y="5689587"/>
            <a:ext cx="7757076" cy="95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en-US" sz="1000" dirty="0" smtClean="0"/>
          </a:p>
          <a:p>
            <a:pPr marL="45720" indent="0">
              <a:buFont typeface="Georgia" pitchFamily="18" charset="0"/>
              <a:buNone/>
            </a:pPr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teksverband</a:t>
            </a:r>
            <a:r>
              <a:rPr lang="en-US" dirty="0" smtClean="0"/>
              <a:t> </a:t>
            </a:r>
            <a:r>
              <a:rPr lang="en-US" dirty="0" err="1" smtClean="0"/>
              <a:t>hoort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?</a:t>
            </a:r>
          </a:p>
          <a:p>
            <a:pPr marL="45720" indent="0">
              <a:buFont typeface="Georgia" pitchFamily="18" charset="0"/>
              <a:buNone/>
            </a:pPr>
            <a:endParaRPr lang="en-US" dirty="0" smtClean="0"/>
          </a:p>
          <a:p>
            <a:pPr marL="45720" indent="0">
              <a:buFont typeface="Georgia" pitchFamily="18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0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905" y="318542"/>
            <a:ext cx="8376569" cy="1271420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 die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leesvaardigheidtoets</a:t>
            </a:r>
            <a:r>
              <a:rPr lang="en-US" dirty="0" smtClean="0"/>
              <a:t> </a:t>
            </a:r>
            <a:r>
              <a:rPr lang="en-US" dirty="0" err="1" smtClean="0"/>
              <a:t>gesteld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endParaRPr lang="en-US" sz="1000" dirty="0"/>
          </a:p>
          <a:p>
            <a:pPr marL="45720" indent="0">
              <a:buNone/>
            </a:pPr>
            <a:r>
              <a:rPr lang="en-US" dirty="0" err="1" smtClean="0"/>
              <a:t>Welk</a:t>
            </a:r>
            <a:r>
              <a:rPr lang="en-US" dirty="0" smtClean="0"/>
              <a:t> </a:t>
            </a:r>
            <a:r>
              <a:rPr lang="en-US" dirty="0" err="1" smtClean="0"/>
              <a:t>teksverband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je in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alinea</a:t>
            </a:r>
            <a:r>
              <a:rPr lang="en-US" dirty="0" smtClean="0"/>
              <a:t>?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908"/>
            <a:ext cx="9144000" cy="29526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3179" y="4889796"/>
            <a:ext cx="8376569" cy="189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Georgia" pitchFamily="18" charset="0"/>
              <a:buAutoNum type="alphaLcParenR"/>
            </a:pPr>
            <a:r>
              <a:rPr lang="en-US" dirty="0" err="1" smtClean="0"/>
              <a:t>een</a:t>
            </a:r>
            <a:r>
              <a:rPr lang="en-US" dirty="0" smtClean="0"/>
              <a:t> voorbeeldgevend </a:t>
            </a:r>
            <a:r>
              <a:rPr lang="en-US" dirty="0" err="1" smtClean="0"/>
              <a:t>verband</a:t>
            </a:r>
            <a:endParaRPr lang="en-US" dirty="0" smtClean="0"/>
          </a:p>
          <a:p>
            <a:pPr marL="502920" indent="-457200">
              <a:buFont typeface="Georgia" pitchFamily="18" charset="0"/>
              <a:buAutoNum type="alphaLcParenR"/>
            </a:pPr>
            <a:r>
              <a:rPr lang="en-US" dirty="0" err="1"/>
              <a:t>e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concluderend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endParaRPr lang="en-US" dirty="0" smtClean="0"/>
          </a:p>
          <a:p>
            <a:pPr marL="502920" indent="-457200">
              <a:buFont typeface="Georgia" pitchFamily="18" charset="0"/>
              <a:buAutoNum type="alphaLcParenR"/>
            </a:pPr>
            <a:r>
              <a:rPr lang="en-US" dirty="0" err="1"/>
              <a:t>e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opsommend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endParaRPr lang="en-US" dirty="0" smtClean="0"/>
          </a:p>
          <a:p>
            <a:pPr marL="502920" indent="-457200">
              <a:buFont typeface="Georgia" pitchFamily="18" charset="0"/>
              <a:buAutoNum type="alphaLcParenR"/>
            </a:pPr>
            <a:r>
              <a:rPr lang="en-US" dirty="0" err="1"/>
              <a:t>e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redenerend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endParaRPr lang="en-US" dirty="0" smtClean="0"/>
          </a:p>
          <a:p>
            <a:pPr marL="45720" indent="0">
              <a:buFont typeface="Georgia" pitchFamily="18" charset="0"/>
              <a:buNone/>
            </a:pPr>
            <a:endParaRPr lang="en-US" dirty="0" smtClean="0"/>
          </a:p>
          <a:p>
            <a:pPr marL="45720" indent="0">
              <a:buFont typeface="Georgia" pitchFamily="18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44</TotalTime>
  <Words>110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Slipstream</vt:lpstr>
      <vt:lpstr>Microsoft Word Document</vt:lpstr>
      <vt:lpstr>PowerPoint Presentation</vt:lpstr>
      <vt:lpstr>PowerPoint Presentation</vt:lpstr>
      <vt:lpstr>Tekstverbanden met hun signaalwoorden.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</dc:creator>
  <cp:lastModifiedBy>Jasper</cp:lastModifiedBy>
  <cp:revision>5</cp:revision>
  <dcterms:created xsi:type="dcterms:W3CDTF">2016-09-18T17:15:53Z</dcterms:created>
  <dcterms:modified xsi:type="dcterms:W3CDTF">2016-09-18T18:00:15Z</dcterms:modified>
</cp:coreProperties>
</file>